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35" d="100"/>
          <a:sy n="135" d="100"/>
        </p:scale>
        <p:origin x="92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673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92ee7b2-bf3a-493c-af6c-4faf25ab9d4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d34e6c1-6c41-43af-a495-7bcaba2b4fa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a02f8ea-31fa-401f-a8ca-3534a7001009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6410829-25c6-4b19-a2ee-bc8a93ad8ee7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f2e02c0-e03e-4a73-bbe2-9bf6149eaad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0e0bd31-1b40-41b1-a070-2cef3d10c78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f17e5bc-2542-4aab-8b06-f7bcf54afa4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9c8207b-f887-4655-82c1-16d991ede881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4eb7655-788f-49b3-961e-598658f7708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1f5c476-6b03-44a9-8a41-a3d070ab6af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3535fbe-5810-4141-a02f-a0fed9220402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b102a18-940c-4b3c-a1ea-25c65bf75441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6896e96-11cb-4999-874d-e2c0f7087c4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bfdd777-552a-4988-9616-fa0db33388ca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b5bf7f9-5ff4-458d-9896-d324e8330713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9088838-22af-4ed2-8573-1ddcf72118c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On-screen Show (16:9)</PresentationFormat>
  <Paragraphs>16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Michael Smith</cp:lastModifiedBy>
  <cp:revision>1</cp:revision>
  <dcterms:created xsi:type="dcterms:W3CDTF">2025-12-15T00:38:11Z</dcterms:created>
  <dcterms:modified xsi:type="dcterms:W3CDTF">2025-12-15T00:39:00Z</dcterms:modified>
</cp:coreProperties>
</file>